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1" r:id="rId5"/>
    <p:sldId id="258" r:id="rId6"/>
    <p:sldId id="280" r:id="rId7"/>
    <p:sldId id="259" r:id="rId8"/>
    <p:sldId id="272" r:id="rId9"/>
    <p:sldId id="260" r:id="rId10"/>
    <p:sldId id="273" r:id="rId11"/>
    <p:sldId id="261" r:id="rId12"/>
    <p:sldId id="274" r:id="rId13"/>
    <p:sldId id="262" r:id="rId14"/>
    <p:sldId id="275" r:id="rId15"/>
    <p:sldId id="263" r:id="rId16"/>
    <p:sldId id="276" r:id="rId17"/>
    <p:sldId id="264" r:id="rId18"/>
    <p:sldId id="277" r:id="rId19"/>
    <p:sldId id="265" r:id="rId20"/>
    <p:sldId id="278" r:id="rId21"/>
    <p:sldId id="266" r:id="rId22"/>
    <p:sldId id="279" r:id="rId23"/>
    <p:sldId id="267" r:id="rId24"/>
    <p:sldId id="26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9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82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3870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49568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8650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3002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0788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0486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5763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1708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2129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15391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D17E-82FD-4345-87EE-623FA3D75EC4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84DEA-67C5-4873-BEFA-04950811B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7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77294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703590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E:\Bureau 2\Eucharistie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5083"/>
            <a:ext cx="9252520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4329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4495885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E:\Bureau 2\Eucharistie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175"/>
            <a:ext cx="9289032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1661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1066089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E:\Bureau 2\Eucharistie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4"/>
            <a:ext cx="9143999" cy="73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2697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7407471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E:\Bureau 2\Eucharistie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71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8349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395199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E:\Bureau 2\Eucharistie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64555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773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26524" y="1484784"/>
            <a:ext cx="7690953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citations </a:t>
            </a:r>
          </a:p>
          <a:p>
            <a:pPr algn="ctr"/>
            <a:r>
              <a:rPr lang="fr-FR" sz="5400" b="1" cap="none" spc="0" dirty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saint Jean Paul II </a:t>
            </a:r>
          </a:p>
          <a:p>
            <a:pPr algn="ctr"/>
            <a:r>
              <a:rPr lang="fr-FR" sz="5400" b="1" cap="none" spc="0" dirty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méditer </a:t>
            </a:r>
          </a:p>
          <a:p>
            <a:pPr algn="ctr"/>
            <a:r>
              <a:rPr lang="fr-FR" sz="5400" b="1" cap="none" spc="0" dirty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mystère de l’Eucharistie</a:t>
            </a:r>
          </a:p>
        </p:txBody>
      </p:sp>
    </p:spTree>
    <p:extLst>
      <p:ext uri="{BB962C8B-B14F-4D97-AF65-F5344CB8AC3E}">
        <p14:creationId xmlns:p14="http://schemas.microsoft.com/office/powerpoint/2010/main" val="358133016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6864896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E:\Bureau 2\Eucharistie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462004" cy="70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62620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432245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26524" y="1484784"/>
            <a:ext cx="7690953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citations </a:t>
            </a:r>
          </a:p>
          <a:p>
            <a:pPr algn="ctr"/>
            <a:r>
              <a:rPr lang="fr-FR" sz="5400" b="1" cap="none" spc="0" dirty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saint Jean Paul II </a:t>
            </a:r>
          </a:p>
          <a:p>
            <a:pPr algn="ctr"/>
            <a:r>
              <a:rPr lang="fr-FR" sz="5400" b="1" cap="none" spc="0" dirty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méditer </a:t>
            </a:r>
          </a:p>
          <a:p>
            <a:pPr algn="ctr"/>
            <a:r>
              <a:rPr lang="fr-FR" sz="5400" b="1" cap="none" spc="0" dirty="0">
                <a:ln w="180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mystère de l’Eucharistie</a:t>
            </a:r>
          </a:p>
        </p:txBody>
      </p:sp>
    </p:spTree>
    <p:extLst>
      <p:ext uri="{BB962C8B-B14F-4D97-AF65-F5344CB8AC3E}">
        <p14:creationId xmlns:p14="http://schemas.microsoft.com/office/powerpoint/2010/main" val="157642007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651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E:\Bureau 2\Eucharisti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72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9469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7861402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E:\Bureau 2\Eucharistie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64554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723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0031789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E:\Bureau 2\Eucharisti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4" y="0"/>
            <a:ext cx="946854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1050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3666586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E:\Bureau 2\Eucharistie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161721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5455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36</Words>
  <Application>Microsoft Office PowerPoint</Application>
  <PresentationFormat>Affichage à l'écran (4:3)</PresentationFormat>
  <Paragraphs>18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PMG</dc:creator>
  <cp:lastModifiedBy>PMG</cp:lastModifiedBy>
  <cp:revision>17</cp:revision>
  <dcterms:created xsi:type="dcterms:W3CDTF">2019-08-10T20:06:41Z</dcterms:created>
  <dcterms:modified xsi:type="dcterms:W3CDTF">2024-05-15T16:21:58Z</dcterms:modified>
</cp:coreProperties>
</file>