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296" r:id="rId3"/>
    <p:sldId id="256" r:id="rId4"/>
    <p:sldId id="326" r:id="rId5"/>
    <p:sldId id="324" r:id="rId6"/>
    <p:sldId id="303" r:id="rId7"/>
    <p:sldId id="299" r:id="rId8"/>
    <p:sldId id="304" r:id="rId9"/>
    <p:sldId id="297" r:id="rId10"/>
    <p:sldId id="298" r:id="rId11"/>
    <p:sldId id="273" r:id="rId12"/>
    <p:sldId id="257" r:id="rId13"/>
    <p:sldId id="258" r:id="rId14"/>
    <p:sldId id="259" r:id="rId15"/>
    <p:sldId id="260" r:id="rId16"/>
    <p:sldId id="261" r:id="rId17"/>
    <p:sldId id="262" r:id="rId18"/>
    <p:sldId id="266" r:id="rId19"/>
    <p:sldId id="267" r:id="rId20"/>
    <p:sldId id="268" r:id="rId21"/>
    <p:sldId id="269" r:id="rId22"/>
    <p:sldId id="270" r:id="rId23"/>
    <p:sldId id="274" r:id="rId24"/>
    <p:sldId id="263" r:id="rId25"/>
    <p:sldId id="275" r:id="rId26"/>
    <p:sldId id="272" r:id="rId27"/>
    <p:sldId id="276" r:id="rId28"/>
    <p:sldId id="265" r:id="rId29"/>
    <p:sldId id="277" r:id="rId30"/>
    <p:sldId id="278" r:id="rId31"/>
    <p:sldId id="281" r:id="rId32"/>
    <p:sldId id="288" r:id="rId33"/>
    <p:sldId id="280" r:id="rId34"/>
    <p:sldId id="282" r:id="rId35"/>
    <p:sldId id="289" r:id="rId36"/>
    <p:sldId id="283" r:id="rId37"/>
    <p:sldId id="290" r:id="rId38"/>
    <p:sldId id="284" r:id="rId39"/>
    <p:sldId id="285" r:id="rId40"/>
    <p:sldId id="286" r:id="rId41"/>
    <p:sldId id="292" r:id="rId42"/>
    <p:sldId id="287" r:id="rId43"/>
    <p:sldId id="291" r:id="rId44"/>
    <p:sldId id="295" r:id="rId45"/>
    <p:sldId id="293" r:id="rId46"/>
    <p:sldId id="29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22" r:id="rId57"/>
    <p:sldId id="315" r:id="rId58"/>
    <p:sldId id="316" r:id="rId59"/>
    <p:sldId id="317" r:id="rId60"/>
    <p:sldId id="318" r:id="rId61"/>
    <p:sldId id="319" r:id="rId62"/>
    <p:sldId id="323" r:id="rId63"/>
    <p:sldId id="321" r:id="rId64"/>
    <p:sldId id="264" r:id="rId6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203A"/>
    <a:srgbClr val="FDF0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61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F18A33-2909-2A00-7255-225B294A3B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174898B-D426-1E3F-4DFE-ECE70BD2CA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E196CC-AA79-8CDC-5214-E7326E063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CE492-658F-412D-963C-B6A5A18B2A2C}" type="datetimeFigureOut">
              <a:rPr lang="fr-FR" smtClean="0"/>
              <a:t>02/07/2025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F23419-38B6-8410-0E60-27AC82746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D0A27D-B896-D81B-B67D-8C25A2AEB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9459-459F-43BD-A6EE-5B47578984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103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6FAF20-C1E3-A685-AC89-01B26513C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F91066A-DBDA-B3B0-5AAA-0C2BE2A218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5BBC95-661C-A361-2CB2-399EFAC80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CE492-658F-412D-963C-B6A5A18B2A2C}" type="datetimeFigureOut">
              <a:rPr lang="fr-FR" smtClean="0"/>
              <a:t>02/07/2025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DCA755-C057-9727-1AB8-B33C4199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AE7E80-0A42-11B0-1413-2455AAE72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9459-459F-43BD-A6EE-5B47578984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119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CE4575F-09F7-5EAC-DF35-75B4522362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6D8297F-2355-330F-73D0-C42D9182DC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BF28E88-B545-A0D7-5669-34A6B4DD2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CE492-658F-412D-963C-B6A5A18B2A2C}" type="datetimeFigureOut">
              <a:rPr lang="fr-FR" smtClean="0"/>
              <a:t>02/07/2025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499F8D-F4DB-5841-64AA-55B31D804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25AABF-7487-3C37-B678-3F26203A6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9459-459F-43BD-A6EE-5B47578984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784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644892-ED7E-F7F3-808B-3EE31C9AA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3801AF-355D-D88C-9784-A741A6771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37C1AD-5D6B-63C2-CE5F-EAE66A69A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CE492-658F-412D-963C-B6A5A18B2A2C}" type="datetimeFigureOut">
              <a:rPr lang="fr-FR" smtClean="0"/>
              <a:t>02/07/2025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E7B3B8-E4D3-E204-EFC0-6DC35838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096EE3-153B-7A67-63D4-2280B6399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9459-459F-43BD-A6EE-5B47578984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572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C7F22C-53A6-7D0E-4E00-FA9ED0225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BFEA82C-9AB6-1A40-F567-E69C23279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F17C5F-C44E-BD89-B31E-E989C4C21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CE492-658F-412D-963C-B6A5A18B2A2C}" type="datetimeFigureOut">
              <a:rPr lang="fr-FR" smtClean="0"/>
              <a:t>02/07/2025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AB5473-8923-9714-DB66-6DCEE3A39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4112D3-3AD3-8209-C2B1-EEF97FB51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9459-459F-43BD-A6EE-5B47578984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32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A62C42-3914-90D4-DFA6-0CF08E381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3AF0F9-53BD-1399-4146-48FEB54642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9A075CF-0859-6DC4-E009-1C9826CF80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E34DAC5-23AE-EB87-53A8-03CEDADB7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CE492-658F-412D-963C-B6A5A18B2A2C}" type="datetimeFigureOut">
              <a:rPr lang="fr-FR" smtClean="0"/>
              <a:t>02/07/2025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D28CE5A-3873-B306-5FD7-D0B5C3E8A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5502FC-BCBB-97EA-37FF-185EDA853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9459-459F-43BD-A6EE-5B47578984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865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ACB6E0-6436-8BB3-8230-4A7EF7197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2DB9681-D9ED-2E38-0C0A-7BC2FEA4E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BF6E419-7E85-FEF7-5823-CC76732D29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17E79A9-2FC7-A5B9-4784-9743B14441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BA95EB5-82C3-A719-F9B9-9DA5BEF733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D7E763F-FBB9-6FBA-475E-F2CD1C300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CE492-658F-412D-963C-B6A5A18B2A2C}" type="datetimeFigureOut">
              <a:rPr lang="fr-FR" smtClean="0"/>
              <a:t>02/07/2025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BBCAE14-A886-B0C3-019F-02AD44E67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6A6556E-EA8E-EA4E-FB36-7343E8575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9459-459F-43BD-A6EE-5B47578984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722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59CBAD-0ADE-8858-DFA1-9FE14C90A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90FFA56-8564-E04C-4CAA-2D54E1F11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CE492-658F-412D-963C-B6A5A18B2A2C}" type="datetimeFigureOut">
              <a:rPr lang="fr-FR" smtClean="0"/>
              <a:t>02/07/2025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E871D20-A5BF-7567-EA76-830C182FF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C6E3FD9-BF18-F15A-24AD-B7DE99674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9459-459F-43BD-A6EE-5B47578984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104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9FFB78D-6ED9-037E-D8F6-44F62F27E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CE492-658F-412D-963C-B6A5A18B2A2C}" type="datetimeFigureOut">
              <a:rPr lang="fr-FR" smtClean="0"/>
              <a:t>02/07/2025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DD508F5-3A33-70BE-03BB-8DB8467DB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D6DD914-B6DE-C613-D3E6-1C3D0C896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9459-459F-43BD-A6EE-5B47578984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861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BCD174-FDC0-775F-E1EC-D4C3408A0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0714C6-B989-3809-7231-7F4C5786C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48B3B5A-06D7-ED65-06E2-8D9C821044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515B135-9D93-197C-5B09-6C62EA515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CE492-658F-412D-963C-B6A5A18B2A2C}" type="datetimeFigureOut">
              <a:rPr lang="fr-FR" smtClean="0"/>
              <a:t>02/07/2025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5D9121C-99D5-BB3A-51A5-886FC71EF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38F8B1C-5F62-A8C3-5507-EF53315FC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9459-459F-43BD-A6EE-5B47578984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608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67CFD9-5810-14A5-0447-DFCAC903F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D450240-4A39-0540-580E-9EFE4B5784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63DDEBA-70C2-875C-02DB-515F346A0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00F364-ADA8-260F-A93E-F37AD864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CE492-658F-412D-963C-B6A5A18B2A2C}" type="datetimeFigureOut">
              <a:rPr lang="fr-FR" smtClean="0"/>
              <a:t>02/07/2025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EF64C8E-27B7-A44C-531F-0D63AE1D9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267ECC3-A649-E635-13C5-D8CD0190C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C9459-459F-43BD-A6EE-5B47578984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113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2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1CF71D0-99A9-A548-DB86-AB1F42B68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DEE2E5A-EAFE-19C7-AC2D-9A734CF8C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26F97F-8A18-0AAE-B25E-7FEF80597A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CE492-658F-412D-963C-B6A5A18B2A2C}" type="datetimeFigureOut">
              <a:rPr lang="fr-FR" smtClean="0"/>
              <a:t>02/07/2025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9EF555-5E22-8A6D-89BF-E7CE82743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FB907F-E714-16F4-4FC2-1EE0A1D2C5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C9459-459F-43BD-A6EE-5B47578984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8449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26C08-C1FD-43F6-D2F7-3F9F12D46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14B88D-30E3-95F2-0BD8-7C3BA10278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37692D1-71E2-0FEB-9AD1-1D949439E9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78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11E84-BD90-D998-397C-E5176DB2C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C37B92-AC1F-91BC-E6B4-A525FEACFA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180788D-A89D-A619-CF3C-6FC93063DE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892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881CD7-184A-497B-FCBD-F6F8CFCF1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336121-1AAD-B14B-CD6C-C17269DD16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F638802-5C90-E7B3-E56A-1D141BAABA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271F9CE-B5A1-997C-916F-F9815C5DA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18" y="437306"/>
            <a:ext cx="8888963" cy="598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2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C7F28-B528-D90F-A460-DC96671DC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5A6A17-22F8-269E-2FA2-F1D0E3BBB7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AE64F89-642A-3308-9BEA-83B067F3D9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322F36-5A1E-ED75-A131-E7A8832C3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-173038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E51F9-6062-1889-1217-182E70B76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36AED4-7D8E-F8C0-AFE0-86E11FC151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D6ACB48-3F08-47B2-7CF1-7B2B73B325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4DD2CBD-4543-BC38-C412-B954C64E1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669" y="236694"/>
            <a:ext cx="9580661" cy="638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4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96716-A938-77E8-AB6C-03501B4A2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AF4424-7EB1-F412-DC84-845E09DDBC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DAA4F2E-67F3-F4DE-F826-4EEFB08B35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47F60F4-2958-04B1-148E-C4716D7D05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098" y="279919"/>
            <a:ext cx="8077803" cy="629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1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CBC11-5234-389E-F1E9-426D9B2FB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31A73A-C3A0-DBC2-B8D6-0DA94DF9F6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18199A-0EE9-232D-7DE7-763C57B32A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5C058D7-D3C6-04CA-4C81-C5600A0C0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067" y="495469"/>
            <a:ext cx="8661866" cy="586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8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A26F9-9EFB-709A-24A3-15A7F04AE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59DAD7-0910-418C-0A79-F72ED40C20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A8FDEF9-0E4F-7D8F-9E48-98BF2FFED1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BFECD22-EC9E-0782-BADA-48C771B77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262" y="303063"/>
            <a:ext cx="9381476" cy="62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4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CC4DD-0DF6-A22B-0A37-BFAD72EB0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3930E4-2382-1071-73F1-2855277656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14879D6-1058-2A1C-C292-C83690448E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C1F215C-EE95-C2FF-A038-55E276688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89" y="420752"/>
            <a:ext cx="6178421" cy="617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76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FF370-D024-D461-C8B9-3112A48B0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9240B7-6B81-8321-2D27-3294A8D21A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FAF7CCE-D455-D60C-A95C-ABDBA669AC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3B6FEDC-C144-6B6B-BCE1-30B4CF8D0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542" y="354563"/>
            <a:ext cx="9185458" cy="612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4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BDCED-9320-D758-9782-69C6FDD58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620220-9A10-AAF4-4195-B93E56DA96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5AFDE8D-BF9A-86A2-B38C-C22B0624A3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283354F-E47D-E4A4-5B5F-17970CEFD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581978"/>
            <a:ext cx="8565503" cy="571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62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F26D1-3683-8E23-2AD1-B94E5DC03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2">
            <a:extLst>
              <a:ext uri="{FF2B5EF4-FFF2-40B4-BE49-F238E27FC236}">
                <a16:creationId xmlns:a16="http://schemas.microsoft.com/office/drawing/2014/main" id="{47B11489-BD0E-4050-CD18-BC002415111D}"/>
              </a:ext>
            </a:extLst>
          </p:cNvPr>
          <p:cNvSpPr txBox="1">
            <a:spLocks/>
          </p:cNvSpPr>
          <p:nvPr/>
        </p:nvSpPr>
        <p:spPr>
          <a:xfrm>
            <a:off x="304800" y="887930"/>
            <a:ext cx="11582400" cy="5082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000" dirty="0">
                <a:solidFill>
                  <a:schemeClr val="accent2">
                    <a:lumMod val="20000"/>
                    <a:lumOff val="80000"/>
                  </a:schemeClr>
                </a:solidFill>
                <a:latin typeface="Clarendon BT" panose="02040704040505020204" pitchFamily="18" charset="0"/>
              </a:rPr>
              <a:t>Prier </a:t>
            </a:r>
          </a:p>
          <a:p>
            <a:r>
              <a:rPr lang="fr-FR" sz="10000" dirty="0">
                <a:solidFill>
                  <a:schemeClr val="accent2">
                    <a:lumMod val="20000"/>
                    <a:lumOff val="80000"/>
                  </a:schemeClr>
                </a:solidFill>
                <a:latin typeface="Clarendon BT" panose="02040704040505020204" pitchFamily="18" charset="0"/>
              </a:rPr>
              <a:t>avec </a:t>
            </a:r>
          </a:p>
          <a:p>
            <a:r>
              <a:rPr lang="fr-FR" sz="10000" dirty="0">
                <a:solidFill>
                  <a:schemeClr val="accent2">
                    <a:lumMod val="20000"/>
                    <a:lumOff val="80000"/>
                  </a:schemeClr>
                </a:solidFill>
                <a:latin typeface="Clarendon BT" panose="02040704040505020204" pitchFamily="18" charset="0"/>
              </a:rPr>
              <a:t>Saint Augustin</a:t>
            </a:r>
          </a:p>
        </p:txBody>
      </p:sp>
    </p:spTree>
    <p:extLst>
      <p:ext uri="{BB962C8B-B14F-4D97-AF65-F5344CB8AC3E}">
        <p14:creationId xmlns:p14="http://schemas.microsoft.com/office/powerpoint/2010/main" val="395528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BFB38-74F0-FDA6-816B-FBD522E0E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32E467-3557-7DE5-F33D-45A7678495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35AF418-44E6-B3F5-8BE2-09A842178E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8A6BFE1-6E8D-CE7A-DDF1-DAEFA8904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75046"/>
            <a:ext cx="9144000" cy="610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94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6A882-40DA-E238-3C52-3BE11BA9A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A8D128-1E89-67F8-4373-9A3309472C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50F625E-5A83-56A6-732B-3AE81663E6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DB08841-2CB9-A734-EDD2-DDE2F177F5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921" y="307910"/>
            <a:ext cx="9422158" cy="624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09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D06E0-E123-C3D1-D908-08F049D73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929305-D477-DEFA-2120-609FCE2CD6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D937345-E1BA-B991-34AC-B2E92276B3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FF10ED8-BE97-FF7B-5BEB-D410B1E01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19" y="228178"/>
            <a:ext cx="4037045" cy="605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37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CBD11-564E-896B-6E8C-9B621941D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33CE1D-52B8-8A34-099C-AC1C7CA37A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357ECAF-F356-56BE-40D3-A81468D95B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7A2B753-B6AF-662E-CC0E-06CAE7D55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19" y="228178"/>
            <a:ext cx="4037045" cy="605556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0D024BB-2109-79F0-E522-06978568B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475" y="228178"/>
            <a:ext cx="4663717" cy="628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5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855F6-8F22-BCD2-595A-D4D6FA37C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07998C-3655-AA49-9673-93A2C5F683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0612" y="7075293"/>
            <a:ext cx="9144000" cy="2387600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15F1B34-2D6D-7E33-930D-3E87C1E371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4687D96-7B40-1630-8031-A56CAC8A7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20" y="285633"/>
            <a:ext cx="4565741" cy="628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3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8A5B5-7AE3-08CE-A0A5-E92782DAD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4C8601-58BA-CF59-D367-AD5AE4A64A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BCBBE86-E0CD-542E-F883-700189C373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43FEB55-6C2F-46FB-A32D-911053503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119" y="542770"/>
            <a:ext cx="4521261" cy="593438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BD58A7A-C62C-D939-9479-6752B8D874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20" y="285633"/>
            <a:ext cx="4565741" cy="628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3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E83AE-63B2-5F52-AA83-FE5E902A1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516D45-F507-B37C-1DA1-9D62F47316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85FE25B-D599-36DF-03FD-0D05D791B6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691AFDF-046C-834E-88BC-FE9A42FFA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71" y="410547"/>
            <a:ext cx="4527680" cy="603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01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5C709-DE64-0ECB-34B2-87C50A60F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931E7A-32BD-AC38-9828-994B8DCDB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5453" y="2870200"/>
            <a:ext cx="5455298" cy="2387600"/>
          </a:xfrm>
        </p:spPr>
        <p:txBody>
          <a:bodyPr>
            <a:normAutofit fontScale="90000"/>
          </a:bodyPr>
          <a:lstStyle/>
          <a:p>
            <a:r>
              <a:rPr lang="fr-FR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ʺDonne-moi de m'accueillir comme tu m'accueillesʺ</a:t>
            </a:r>
            <a:br>
              <a:rPr lang="fr-FR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endParaRPr lang="fr-FR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B7EEC3B-A71A-213D-1445-0BA049B8E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69762" y="4694142"/>
            <a:ext cx="4155233" cy="563658"/>
          </a:xfrm>
        </p:spPr>
        <p:txBody>
          <a:bodyPr/>
          <a:lstStyle/>
          <a:p>
            <a:r>
              <a:rPr lang="fr-FR" dirty="0">
                <a:solidFill>
                  <a:schemeClr val="accent2">
                    <a:lumMod val="20000"/>
                    <a:lumOff val="80000"/>
                  </a:schemeClr>
                </a:solidFill>
                <a:latin typeface="Clarendon BT" panose="02040704040505020204" pitchFamily="18" charset="0"/>
              </a:rPr>
              <a:t>Saint Augustin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F1275DC-A135-2E1F-2107-3EAA7A720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71" y="410547"/>
            <a:ext cx="4527680" cy="603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3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3578B-351A-DCA9-E5B2-A9ADA2544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665C29-D2A6-E419-D759-CA42C2CCBF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C1213BA-FE1D-3C16-342F-D9782AC69F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700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7A623-AA20-5520-5A65-80E682CE4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E44C71-5DFB-5D0A-DCD9-254C563311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E25A2D1-EC26-5D61-FD8B-57A815D22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577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39502B-4E72-1DA9-F2DA-E14A678DCF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9384D8-A7B1-E555-2F02-FE33EBAAAC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279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B23CF-52E9-A581-D5E4-32F0CC3AF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685B62-E5C8-3C7C-B9DC-00E287F87C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BB9EDC8-564C-B530-213C-81F2FE3EFF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07C13F5-B2EA-5947-E1C4-3E9666A979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9191"/>
            <a:ext cx="9144001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7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FF66A-E674-147B-5894-72298C42E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7681AD-2420-BDB5-63E3-1C4B8BEA7D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CC96190-5401-BA64-7B34-D54D8D478D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0229497-847C-B1F4-04B3-B81575E7F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085" y="367048"/>
            <a:ext cx="4055902" cy="609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5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83DA0-6943-50D1-F7B3-9EC7CF33E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6AE9E0-04B9-AC0D-06D8-0B1C6302BC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A4DC2AF-A044-493A-149A-5C8113067D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AB1A646-1ED1-2DA7-76D7-27C64221C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991" y="367048"/>
            <a:ext cx="4592928" cy="61239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CED3627-C9D3-BF98-E769-53CB9242C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085" y="367048"/>
            <a:ext cx="4055902" cy="609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3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4D479-CDA4-A207-10CF-A77B9D943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90F17E-9E77-5FED-A964-AFBDE6BA2E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B0AB53B-B0CC-D84F-4AFF-B9E16FFF38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CCA1576-092B-75B7-8C54-86866D832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41" y="719574"/>
            <a:ext cx="11579517" cy="541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9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135BE-6666-4E1E-8CC0-50081A7B4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7FE5E4-EEED-C0E8-9435-9C940FD197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DCE3349-111A-F48A-B4B3-1760C63DAC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7F85F86-32A9-681B-3A87-0ACFDC742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658" y="334850"/>
            <a:ext cx="4125533" cy="618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9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3A619-EA0B-890B-D912-3F477D400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D6FD69-9E5C-8ACC-364E-30FDDEDEAA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708727B-161D-F56B-364A-D07AF1FDA8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36D7633-AF7B-B99F-6750-7F23418E0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658" y="334850"/>
            <a:ext cx="4125533" cy="618829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33A8B83-1585-B026-F6B4-0DD4D8B9C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811" y="334850"/>
            <a:ext cx="3880579" cy="618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3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94FB1-69E1-9497-DFFF-183093080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E1585D-08D6-6DEB-2B22-02EDA1D279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57A119B-B3C6-90AA-B137-7C9AC14090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A09C6CE-6C04-CE56-E721-E6FF5D5EE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459" y="270456"/>
            <a:ext cx="4217972" cy="631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3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CAA2B-0092-9B55-5CB0-8882F2394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F44283-43C3-32CE-098F-0744C6061B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2BA9BEC-0F32-E49E-5EDE-F491DA2753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66D2DC5-F01D-CEF7-30C5-73FEADB43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459" y="270456"/>
            <a:ext cx="4217972" cy="631708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1005350-D446-F7BA-C61F-8418A69F9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783" y="270456"/>
            <a:ext cx="4145589" cy="631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1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E086C-AD4C-E856-22E0-AA3CF7A09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BAD979-D785-F4E9-CE13-955F9034C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CD01FAA-677C-BEE4-7B04-26F6E74B78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674FF95-E1D3-ADF5-D9A3-60CE2D630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039" y="291555"/>
            <a:ext cx="9493922" cy="627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3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BAD2D-9CBA-D3F7-9C4F-DF2C400C4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DCA53F-D983-4039-DE8B-DA58539031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3EF0F22-DD12-7E91-1307-A782CD63FC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BC64387-1BD1-36BF-4517-4329DB5E3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20" y="503201"/>
            <a:ext cx="10105759" cy="619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31B7A-DBC9-692A-E906-8B6DBADD2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0B6989E-07AE-B500-E3D6-0B4F2AE58C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EA9A5F5-F9E2-B17D-AEC9-5522CA6C8F72}"/>
              </a:ext>
            </a:extLst>
          </p:cNvPr>
          <p:cNvSpPr txBox="1"/>
          <p:nvPr/>
        </p:nvSpPr>
        <p:spPr>
          <a:xfrm>
            <a:off x="358462" y="305068"/>
            <a:ext cx="11475076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7000" i="1" dirty="0">
                <a:solidFill>
                  <a:schemeClr val="bg1"/>
                </a:solidFill>
              </a:rPr>
              <a:t>« Dis-moi que je peux </a:t>
            </a:r>
          </a:p>
          <a:p>
            <a:pPr algn="ctr"/>
            <a:r>
              <a:rPr lang="fr-FR" sz="7000" i="1" dirty="0">
                <a:solidFill>
                  <a:schemeClr val="bg1"/>
                </a:solidFill>
              </a:rPr>
              <a:t>encore guérir, </a:t>
            </a:r>
          </a:p>
          <a:p>
            <a:pPr algn="ctr"/>
            <a:r>
              <a:rPr lang="fr-FR" sz="7000" i="1" dirty="0">
                <a:solidFill>
                  <a:schemeClr val="bg1"/>
                </a:solidFill>
              </a:rPr>
              <a:t>dans la lumière </a:t>
            </a:r>
          </a:p>
          <a:p>
            <a:pPr algn="ctr"/>
            <a:r>
              <a:rPr lang="fr-FR" sz="7000" i="1" dirty="0">
                <a:solidFill>
                  <a:schemeClr val="bg1"/>
                </a:solidFill>
              </a:rPr>
              <a:t>de ton regard </a:t>
            </a:r>
          </a:p>
          <a:p>
            <a:pPr algn="ctr"/>
            <a:r>
              <a:rPr lang="fr-FR" sz="7000" i="1" dirty="0">
                <a:solidFill>
                  <a:schemeClr val="bg1"/>
                </a:solidFill>
              </a:rPr>
              <a:t>et de ta parole. » </a:t>
            </a:r>
            <a:endParaRPr lang="fr-FR" sz="7000" dirty="0">
              <a:solidFill>
                <a:schemeClr val="bg1"/>
              </a:solidFill>
            </a:endParaRP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E3C2030C-E09D-BC8E-95F4-CC2145A9E022}"/>
              </a:ext>
            </a:extLst>
          </p:cNvPr>
          <p:cNvSpPr txBox="1">
            <a:spLocks/>
          </p:cNvSpPr>
          <p:nvPr/>
        </p:nvSpPr>
        <p:spPr>
          <a:xfrm>
            <a:off x="7566731" y="5989274"/>
            <a:ext cx="4155233" cy="563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accent2">
                    <a:lumMod val="20000"/>
                    <a:lumOff val="80000"/>
                  </a:schemeClr>
                </a:solidFill>
                <a:latin typeface="Clarendon BT" panose="02040704040505020204" pitchFamily="18" charset="0"/>
              </a:rPr>
              <a:t>Saint Augustin</a:t>
            </a:r>
          </a:p>
        </p:txBody>
      </p:sp>
    </p:spTree>
    <p:extLst>
      <p:ext uri="{BB962C8B-B14F-4D97-AF65-F5344CB8AC3E}">
        <p14:creationId xmlns:p14="http://schemas.microsoft.com/office/powerpoint/2010/main" val="1538119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37BE8-0F06-BCDD-1FC9-300201E8E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E61329-F747-1AFA-65F5-3A15F97E3F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C5FB201-DC38-41F0-6AD3-34C36E9433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891FA38-105D-C834-BDC4-40F913166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63153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3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E2673-0208-7ED2-6E96-B48E799BD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AA7477-B54B-9AAD-EC93-A7A12FFEDA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35B655F-ED55-27E8-5F4E-A3250D4ACE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E870C52-2359-427F-94D5-EAF554C18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057" y="417736"/>
            <a:ext cx="9489886" cy="636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8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CF6B5-60B4-8219-13CB-67C3E89397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BC3DFB-AA4B-3C15-F918-697660630C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E3B4D4A-3FED-9688-AFE1-8AFB7F5E1B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CB98F07-3150-3C2C-3206-F372358F2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07" y="419113"/>
            <a:ext cx="8897586" cy="601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8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FEAE7-1C47-48B7-403F-3F64E87B2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0F038DC9-8CC8-AC0D-3982-5C170A7855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61DD6B0-3373-C569-EBA2-1BA0B70C6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7" y="-896692"/>
            <a:ext cx="5767589" cy="865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0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389A0-7F6F-B125-CA2B-45751ED1A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A39D2FEB-0FB8-2E71-BF68-DC0869845A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EC978E2-6B4A-419F-B634-4F502BCFD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7" y="-896692"/>
            <a:ext cx="5767589" cy="8651384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1FF6ED70-2017-14FC-C0CC-37A33D2E6468}"/>
              </a:ext>
            </a:extLst>
          </p:cNvPr>
          <p:cNvSpPr txBox="1">
            <a:spLocks/>
          </p:cNvSpPr>
          <p:nvPr/>
        </p:nvSpPr>
        <p:spPr>
          <a:xfrm>
            <a:off x="5922136" y="1179635"/>
            <a:ext cx="6285415" cy="415265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55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ʺJ'ai voulu avoir l'intelligence </a:t>
            </a:r>
          </a:p>
          <a:p>
            <a:r>
              <a:rPr lang="fr-FR" sz="55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de ce que je crois, Seigneurʺ </a:t>
            </a:r>
            <a:br>
              <a:rPr lang="fr-FR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endParaRPr lang="fr-FR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48CC5467-721A-24C0-CFD4-48D4A7B20CB6}"/>
              </a:ext>
            </a:extLst>
          </p:cNvPr>
          <p:cNvSpPr txBox="1">
            <a:spLocks/>
          </p:cNvSpPr>
          <p:nvPr/>
        </p:nvSpPr>
        <p:spPr>
          <a:xfrm>
            <a:off x="7669762" y="4694142"/>
            <a:ext cx="4155233" cy="563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accent2">
                    <a:lumMod val="20000"/>
                    <a:lumOff val="80000"/>
                  </a:schemeClr>
                </a:solidFill>
                <a:latin typeface="Clarendon BT" panose="02040704040505020204" pitchFamily="18" charset="0"/>
              </a:rPr>
              <a:t>Saint Augustin</a:t>
            </a:r>
          </a:p>
        </p:txBody>
      </p:sp>
    </p:spTree>
    <p:extLst>
      <p:ext uri="{BB962C8B-B14F-4D97-AF65-F5344CB8AC3E}">
        <p14:creationId xmlns:p14="http://schemas.microsoft.com/office/powerpoint/2010/main" val="42508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1A4E7-5B83-DAC2-1A59-F451E3D54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AFBBF-EFA5-0A3F-F3FB-0B5310FA15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9932844-E29C-196B-CF48-2A0511C793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273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DF146-F1C2-E5B4-B351-DFAA9CDE6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7F1CF4-737C-053D-D6AB-4AB6BA89FF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B7CEFA0-F9DB-CD69-318B-FC0AC7586E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499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5CB31-42B9-64AF-CF09-E0E1F8A6C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E64B55-F019-404A-2326-8294D7F6FD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1BA268C-22A5-EB58-A098-53FF35DACC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13413B0-06E8-8DC0-CDF1-62DB0556B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2" y="134093"/>
            <a:ext cx="9293990" cy="645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5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ED867-B7C8-297F-5513-55B20A0B1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1B9B42-71FB-658F-750A-15D7F93A57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EA188F1-95AD-1D1F-BD13-42358CE448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5299A89-2DCF-79C1-D5A4-A3A1E4B1D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480" y="235901"/>
            <a:ext cx="9583039" cy="638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4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2374F-0854-80B9-44EE-A1D3EF55C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057131-1D6E-068D-24D2-A1AA314B3C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F68A310-891E-1ACF-ED6E-0D446F82A1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F2B3BB-A12E-72CE-5ECB-FE2BF78E6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62" y="287693"/>
            <a:ext cx="9460876" cy="628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8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FF7BA-B5C0-BA9D-7E0E-1A7E6FC79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1C5737-7CB2-6F6D-07B4-16BFC88A51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58DF8DA-DB41-F8D5-02E3-6A940113E1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5011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9283A-33BC-0309-DD6B-8EF7C81AE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BEA3AC-3626-B158-4A90-DEA258813D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5AB810F-1B69-CE51-491C-A6C6B0EA81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A16F5E-AB61-F94B-8F99-245227E46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6" b="51427"/>
          <a:stretch>
            <a:fillRect/>
          </a:stretch>
        </p:blipFill>
        <p:spPr>
          <a:xfrm>
            <a:off x="974576" y="233082"/>
            <a:ext cx="10440072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733E9-90E5-5392-E3C2-E34F16BDE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80B1A9-EF6E-E7AC-8992-D9EDE09E11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D23F409-11A4-0DAF-11CA-166FD01554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CE3E855-80F4-E2EA-DABF-1317F5EC2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524" y="222965"/>
            <a:ext cx="9576952" cy="641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00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5596C-77EC-0513-C681-4A32CE527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067BF0-6B38-82FD-7013-2412D7DEA1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871E5ED-574B-0180-89B9-4515E3AEFA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B16BE9B-19EC-F0B4-3861-815AF3928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841" y="230841"/>
            <a:ext cx="6396318" cy="639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4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8177F-D0EE-38F5-F378-D4BD35B65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A73C54-738F-A45E-0A9C-491D060F31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C56D671-4268-0911-03F3-C8F600F6AA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713029F-C30D-3B45-E030-D4581A13F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2" b="28807"/>
          <a:stretch>
            <a:fillRect/>
          </a:stretch>
        </p:blipFill>
        <p:spPr>
          <a:xfrm>
            <a:off x="1461247" y="271848"/>
            <a:ext cx="9681882" cy="638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4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CA102-5AD6-F09B-8EF2-E7B70B2A7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D0CE41-EED4-F573-38F2-D955D3A09C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EAFDF64-1DB6-49AC-5D99-EDFFB0356B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FBF7CC0-6CA4-C6BC-170A-8DDDAA72A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77" y="200180"/>
            <a:ext cx="9690246" cy="645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23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1D5B2-7121-4063-D705-918629778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B9C9B2-FF98-FB03-7615-CF980A14D0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8456427-4594-565E-C50A-B03610577B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4E981BE-5394-F93B-CDC9-DC789F945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45" y="191095"/>
            <a:ext cx="9717510" cy="647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0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0B1EC-58A6-2FAD-F708-5817EDF5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F11B5F3-C852-DF84-A1EB-22FABDE0EE32}"/>
              </a:ext>
            </a:extLst>
          </p:cNvPr>
          <p:cNvSpPr/>
          <p:nvPr/>
        </p:nvSpPr>
        <p:spPr>
          <a:xfrm>
            <a:off x="1742303" y="172995"/>
            <a:ext cx="8798011" cy="6363729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rgbClr val="12203A">
                  <a:alpha val="54000"/>
                </a:srgbClr>
              </a:gs>
              <a:gs pos="100000">
                <a:schemeClr val="accent1">
                  <a:lumMod val="45000"/>
                  <a:lumOff val="55000"/>
                  <a:alpha val="76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CF735BF-72B2-E2AB-0B17-C938C7CDDB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8A4D619-6D6A-6FBC-8B30-3FF2604D6DC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A12B296-9179-4D54-A8B8-E5ACD5FB4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336" y="561181"/>
            <a:ext cx="3925327" cy="573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3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5A8D2-3ED1-7509-C28C-379F7A690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7F776F-E2B8-732E-36EA-DC94572063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BA4B107-AE71-DEBF-C226-B7E3A0076D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7921AEC-4AA4-8024-A503-A329CEB87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791" y="226778"/>
            <a:ext cx="9610418" cy="640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2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35D5D-5C7F-CD98-957F-78F8DA67F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7E38E8-2F24-DD6E-072B-7E2BC177AC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0379C6E-9A1F-F5A0-62E8-A6FB2984C4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D95D04C-88A0-7769-CC35-22F883C3B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758" y="156784"/>
            <a:ext cx="9820483" cy="654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3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3EBA7-66E9-CC2F-BA9A-0853B0EE9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A44005-984C-8C31-9530-153DDAEF91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81B08BC-DB39-CF09-23AA-B54C97AC1C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43F5100-809F-ECCD-0502-1A7AD463A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358" y="309125"/>
            <a:ext cx="9363283" cy="62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3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1EB90-C43E-E160-6E36-D83D1C97D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6D8CA16F-3C97-E950-C867-B5CE2B4DDE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06A9D46-83D0-9CFE-7901-5F7F20436CC4}"/>
              </a:ext>
            </a:extLst>
          </p:cNvPr>
          <p:cNvSpPr txBox="1"/>
          <p:nvPr/>
        </p:nvSpPr>
        <p:spPr>
          <a:xfrm>
            <a:off x="358462" y="1309620"/>
            <a:ext cx="11475076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7000" i="1" dirty="0">
                <a:solidFill>
                  <a:schemeClr val="bg1"/>
                </a:solidFill>
              </a:rPr>
              <a:t>«Que je me souvienne de Toi. Que je Te comprenne. </a:t>
            </a:r>
          </a:p>
          <a:p>
            <a:pPr algn="ctr"/>
            <a:r>
              <a:rPr lang="fr-FR" sz="7000" i="1" dirty="0">
                <a:solidFill>
                  <a:schemeClr val="bg1"/>
                </a:solidFill>
              </a:rPr>
              <a:t>Que je T'aime ! » </a:t>
            </a:r>
            <a:endParaRPr lang="fr-FR" sz="7000" dirty="0">
              <a:solidFill>
                <a:schemeClr val="bg1"/>
              </a:solidFill>
            </a:endParaRP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B6AF37D2-DE07-9924-9FFA-3A2A861D1929}"/>
              </a:ext>
            </a:extLst>
          </p:cNvPr>
          <p:cNvSpPr txBox="1">
            <a:spLocks/>
          </p:cNvSpPr>
          <p:nvPr/>
        </p:nvSpPr>
        <p:spPr>
          <a:xfrm>
            <a:off x="7566731" y="5989274"/>
            <a:ext cx="4155233" cy="563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chemeClr val="accent2">
                    <a:lumMod val="20000"/>
                    <a:lumOff val="80000"/>
                  </a:schemeClr>
                </a:solidFill>
                <a:latin typeface="Clarendon BT" panose="02040704040505020204" pitchFamily="18" charset="0"/>
              </a:rPr>
              <a:t>Saint Augustin</a:t>
            </a:r>
            <a:endParaRPr lang="fr-FR" dirty="0">
              <a:solidFill>
                <a:schemeClr val="accent2">
                  <a:lumMod val="20000"/>
                  <a:lumOff val="80000"/>
                </a:schemeClr>
              </a:solidFill>
              <a:latin typeface="Clarendon BT" panose="0204070404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07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ECD2E-E5D1-E6CD-FA01-EC665F7DB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797393-5CEE-50C3-FC3A-09782B4E0C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A1C240C-0278-58FA-08C8-43CF9A2D84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27D582F-F6C2-B77F-86B1-63D249A1F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61" y="188595"/>
            <a:ext cx="9709078" cy="648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A92DC-9C97-AACC-B15F-AE93FC36F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4F5D8F-3BB7-A854-7F8B-89BA7E1EA6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9CF268C-1178-1E8F-3D8C-F96D63E574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BA47C95-1EA0-D05B-1278-D823A15D4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7" t="37309" r="26482" b="11939"/>
          <a:stretch>
            <a:fillRect/>
          </a:stretch>
        </p:blipFill>
        <p:spPr>
          <a:xfrm>
            <a:off x="832207" y="265138"/>
            <a:ext cx="4787757" cy="632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7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31078-FD09-ABCB-3D92-829494409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8E34474-4092-5559-AB09-7A3D63D1DF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7" t="37309" r="26482" b="11939"/>
          <a:stretch>
            <a:fillRect/>
          </a:stretch>
        </p:blipFill>
        <p:spPr>
          <a:xfrm>
            <a:off x="832207" y="265138"/>
            <a:ext cx="4787757" cy="6327723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52BD3A99-AE1B-6793-E0D3-1A36EBBDFF6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6653950" y="2489364"/>
            <a:ext cx="4572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55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ʺÔ Dieu, </a:t>
            </a:r>
            <a:br>
              <a:rPr lang="fr-FR" sz="55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fr-FR" sz="55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je n’aime </a:t>
            </a:r>
            <a:br>
              <a:rPr lang="fr-FR" sz="55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r>
              <a:rPr lang="fr-FR" sz="5500" i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que toi seulʺ </a:t>
            </a:r>
            <a:br>
              <a:rPr lang="fr-FR" dirty="0">
                <a:solidFill>
                  <a:schemeClr val="accent3">
                    <a:lumMod val="20000"/>
                    <a:lumOff val="80000"/>
                  </a:schemeClr>
                </a:solidFill>
              </a:rPr>
            </a:br>
            <a:endParaRPr lang="fr-FR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03B730D2-C0EB-4F1E-D3F5-72738DD7F074}"/>
              </a:ext>
            </a:extLst>
          </p:cNvPr>
          <p:cNvSpPr txBox="1">
            <a:spLocks/>
          </p:cNvSpPr>
          <p:nvPr/>
        </p:nvSpPr>
        <p:spPr>
          <a:xfrm>
            <a:off x="7638940" y="4445008"/>
            <a:ext cx="4155233" cy="563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accent2">
                    <a:lumMod val="20000"/>
                    <a:lumOff val="80000"/>
                  </a:schemeClr>
                </a:solidFill>
                <a:latin typeface="Clarendon BT" panose="02040704040505020204" pitchFamily="18" charset="0"/>
              </a:rPr>
              <a:t>Saint Augustin</a:t>
            </a:r>
          </a:p>
        </p:txBody>
      </p:sp>
    </p:spTree>
    <p:extLst>
      <p:ext uri="{BB962C8B-B14F-4D97-AF65-F5344CB8AC3E}">
        <p14:creationId xmlns:p14="http://schemas.microsoft.com/office/powerpoint/2010/main" val="48654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50367-962B-BA2D-F6CB-9CF9BA894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89F8E8-A667-FA48-ACDE-31128076C3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ACA2FDB-AF12-1622-B7F3-A9FF203798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759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2E024E-D8F1-849B-F7A3-24B41CE374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>
            <a:extLst>
              <a:ext uri="{FF2B5EF4-FFF2-40B4-BE49-F238E27FC236}">
                <a16:creationId xmlns:a16="http://schemas.microsoft.com/office/drawing/2014/main" id="{E746C8E5-C959-3F8C-F73A-2A4AB563EF84}"/>
              </a:ext>
            </a:extLst>
          </p:cNvPr>
          <p:cNvSpPr txBox="1">
            <a:spLocks/>
          </p:cNvSpPr>
          <p:nvPr/>
        </p:nvSpPr>
        <p:spPr>
          <a:xfrm>
            <a:off x="6979297" y="5086028"/>
            <a:ext cx="4155233" cy="5636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Clarendon BT" panose="02040704040505020204" pitchFamily="18" charset="0"/>
              </a:rPr>
              <a:t>www.envoix.fr</a:t>
            </a:r>
          </a:p>
        </p:txBody>
      </p:sp>
    </p:spTree>
    <p:extLst>
      <p:ext uri="{BB962C8B-B14F-4D97-AF65-F5344CB8AC3E}">
        <p14:creationId xmlns:p14="http://schemas.microsoft.com/office/powerpoint/2010/main" val="362166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40BDD1-18B9-113B-9A5B-3D24254A5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E3E223-6AD7-041B-E6A4-90C82765B9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FE695B2-1CDF-53A2-76A4-A6F24E72A3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247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EC1E5-C42E-724D-B5B5-D16B1B4B7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E02DC601-3DF3-0B05-864D-D8DAD2CF9C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92C88B6-F94F-4711-4AB5-DCC5F7C3E90C}"/>
              </a:ext>
            </a:extLst>
          </p:cNvPr>
          <p:cNvSpPr txBox="1"/>
          <p:nvPr/>
        </p:nvSpPr>
        <p:spPr>
          <a:xfrm>
            <a:off x="358462" y="1600200"/>
            <a:ext cx="1147507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7000" i="1" dirty="0">
                <a:solidFill>
                  <a:schemeClr val="bg1"/>
                </a:solidFill>
              </a:rPr>
              <a:t>«Rends-moi capable </a:t>
            </a:r>
          </a:p>
          <a:p>
            <a:pPr algn="ctr"/>
            <a:r>
              <a:rPr lang="fr-FR" sz="7000" i="1" dirty="0">
                <a:solidFill>
                  <a:schemeClr val="bg1"/>
                </a:solidFill>
              </a:rPr>
              <a:t>de Te voir. » </a:t>
            </a:r>
            <a:endParaRPr lang="fr-FR" sz="7000" dirty="0">
              <a:solidFill>
                <a:schemeClr val="bg1"/>
              </a:solidFill>
            </a:endParaRPr>
          </a:p>
        </p:txBody>
      </p:sp>
      <p:sp>
        <p:nvSpPr>
          <p:cNvPr id="6" name="Sous-titre 2">
            <a:extLst>
              <a:ext uri="{FF2B5EF4-FFF2-40B4-BE49-F238E27FC236}">
                <a16:creationId xmlns:a16="http://schemas.microsoft.com/office/drawing/2014/main" id="{3E72C4F2-1530-1A65-9755-69D6E2281C01}"/>
              </a:ext>
            </a:extLst>
          </p:cNvPr>
          <p:cNvSpPr txBox="1">
            <a:spLocks/>
          </p:cNvSpPr>
          <p:nvPr/>
        </p:nvSpPr>
        <p:spPr>
          <a:xfrm>
            <a:off x="7566731" y="5989274"/>
            <a:ext cx="4155233" cy="563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>
                <a:solidFill>
                  <a:schemeClr val="accent2">
                    <a:lumMod val="20000"/>
                    <a:lumOff val="80000"/>
                  </a:schemeClr>
                </a:solidFill>
                <a:latin typeface="Clarendon BT" panose="02040704040505020204" pitchFamily="18" charset="0"/>
              </a:rPr>
              <a:t>Saint Augustin</a:t>
            </a:r>
            <a:endParaRPr lang="fr-FR" dirty="0">
              <a:solidFill>
                <a:schemeClr val="accent2">
                  <a:lumMod val="20000"/>
                  <a:lumOff val="80000"/>
                </a:schemeClr>
              </a:solidFill>
              <a:latin typeface="Clarendon BT" panose="0204070404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45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952F1E-CB9F-60CE-E1B4-59EEEDE42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4853FF-B03B-16B5-6526-C10A96D1F0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34222D3-63DC-3161-DAB2-71022A3A75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29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103</Words>
  <Application>Microsoft Office PowerPoint</Application>
  <PresentationFormat>Grand écran</PresentationFormat>
  <Paragraphs>23</Paragraphs>
  <Slides>64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64</vt:i4>
      </vt:variant>
    </vt:vector>
  </HeadingPairs>
  <TitlesOfParts>
    <vt:vector size="69" baseType="lpstr">
      <vt:lpstr>Arial</vt:lpstr>
      <vt:lpstr>Calibri</vt:lpstr>
      <vt:lpstr>Calibri Light</vt:lpstr>
      <vt:lpstr>Clarendon BT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ʺDonne-moi de m'accueillir comme tu m'accueillesʺ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ʺÔ Dieu,  je n’aime  que toi seulʺ  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PMG</dc:creator>
  <cp:lastModifiedBy>PMG</cp:lastModifiedBy>
  <cp:revision>9</cp:revision>
  <dcterms:created xsi:type="dcterms:W3CDTF">2025-06-27T15:35:19Z</dcterms:created>
  <dcterms:modified xsi:type="dcterms:W3CDTF">2025-07-02T21:28:25Z</dcterms:modified>
</cp:coreProperties>
</file>